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932" y="114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30.10.2023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30.10.2023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30.10.2023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" y="4825559"/>
            <a:ext cx="2037444" cy="20327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" y="632696"/>
            <a:ext cx="2053485" cy="20128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0" y="2642930"/>
            <a:ext cx="2053249" cy="21750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66317" y="5961229"/>
            <a:ext cx="4103129" cy="893934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ДТП.</a:t>
            </a: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30.10.2023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203859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180090" y="6613989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9018" y="5610464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35770" y="2004994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5" name="Rectangle 637"/>
          <p:cNvSpPr>
            <a:spLocks noChangeArrowheads="1"/>
          </p:cNvSpPr>
          <p:nvPr/>
        </p:nvSpPr>
        <p:spPr bwMode="auto">
          <a:xfrm>
            <a:off x="4996120" y="6021919"/>
            <a:ext cx="291047" cy="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790307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2992" y="634217"/>
            <a:ext cx="5994778" cy="136673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По Краснодарскому краю: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небольшая облачность. Без осадков. Ночью и утром местами туман. Ветер восточной четверти 4-9 м/с. Температура воздуха ночью 4…9°, местами на Азовском побережье 7…12°, днем 21…26°, на Азовском побережье 18…23°; в горах ночью 4…9°, днем 15…20°.</a:t>
            </a: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MS Mincho"/>
              </a:rPr>
              <a:t>На Черноморском побережье:</a:t>
            </a:r>
            <a:r>
              <a:rPr lang="ru-RU" sz="11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небольшая облачность. Без осадков. Ветер северо-восточный 6-11 м/с. Температура воздуха ночью 10…15°, днем 21…26°.</a:t>
            </a:r>
          </a:p>
          <a:p>
            <a:pPr indent="450215" algn="just">
              <a:spcAft>
                <a:spcPts val="0"/>
              </a:spcAft>
            </a:pPr>
            <a:r>
              <a:rPr lang="ru-RU" sz="1100" b="1" dirty="0">
                <a:latin typeface="Times New Roman" panose="02020603050405020304" pitchFamily="18" charset="0"/>
                <a:ea typeface="MS Mincho"/>
              </a:rPr>
              <a:t>По г. Краснодару:</a:t>
            </a:r>
            <a:r>
              <a:rPr lang="ru-RU" sz="11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ru-RU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небольшая облачность. Без осадков. Ветер восточной четверти 4-9 м/с. Температура воздуха ночью 5…7°, днем 22…24°.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847" y="2223735"/>
            <a:ext cx="2313891" cy="15154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27" y="675960"/>
            <a:ext cx="9166541" cy="61744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07" y="1057819"/>
            <a:ext cx="2938039" cy="18138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31.10.2023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0" y="5098840"/>
            <a:ext cx="2660744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</a:t>
            </a:r>
            <a:r>
              <a:rPr lang="ru-RU" altLang="ru-RU" sz="1200" dirty="0" smtClean="0"/>
              <a:t>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31.10.2023</a:t>
            </a:r>
            <a:endParaRPr lang="ru-RU" sz="1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74310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51995"/>
            <a:ext cx="2226241" cy="1284314"/>
            <a:chOff x="6925166" y="2759077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97393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9077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151432" y="4102399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658542" y="4798330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641087" y="5664247"/>
            <a:ext cx="1511971" cy="652846"/>
            <a:chOff x="3572000" y="5650107"/>
            <a:chExt cx="1366813" cy="631688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3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955756" y="4500147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434603" y="3394652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176575" y="2986182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176412" y="2309816"/>
            <a:ext cx="1721350" cy="683600"/>
            <a:chOff x="1369062" y="2576777"/>
            <a:chExt cx="1556090" cy="661445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7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273528" y="1860293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704578" y="1228019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2484"/>
              <a:chOff x="527196" y="3609298"/>
              <a:chExt cx="1361162" cy="172484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09155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554722" y="3085479"/>
            <a:ext cx="1509312" cy="677705"/>
            <a:chOff x="1314080" y="4123065"/>
            <a:chExt cx="1364409" cy="655741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23065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2158"/>
              <a:ext cx="1361163" cy="179141"/>
              <a:chOff x="519470" y="3602641"/>
              <a:chExt cx="1361163" cy="179141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1" y="3602641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" y="5343252"/>
            <a:ext cx="2697411" cy="151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2162"/>
            <a:ext cx="9144000" cy="6365838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14271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542634" y="3964423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50010" y="1849777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221742" y="3019519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622169" y="3722876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6870418" y="613335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772863" flipV="1">
            <a:off x="7305204" y="3759300"/>
            <a:ext cx="383224" cy="3421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39773" y="3003247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7414485" y="760334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753356" flipV="1">
            <a:off x="6299352" y="4897122"/>
            <a:ext cx="383224" cy="3421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386191" flipV="1">
            <a:off x="7697228" y="5242578"/>
            <a:ext cx="383224" cy="3421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772863" flipV="1">
            <a:off x="2605286" y="3862052"/>
            <a:ext cx="383224" cy="3421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753356" flipV="1">
            <a:off x="1599434" y="4999874"/>
            <a:ext cx="383224" cy="3421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386191" flipV="1">
            <a:off x="2997310" y="5345330"/>
            <a:ext cx="383224" cy="3421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772863" flipV="1">
            <a:off x="5256398" y="825027"/>
            <a:ext cx="383224" cy="3421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753356" flipV="1">
            <a:off x="4250546" y="1962849"/>
            <a:ext cx="383224" cy="3421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386191" flipV="1">
            <a:off x="5648422" y="2308305"/>
            <a:ext cx="383224" cy="34217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578455</TotalTime>
  <Words>752</Words>
  <Application>Microsoft Office PowerPoint</Application>
  <PresentationFormat>Экран (4:3)</PresentationFormat>
  <Paragraphs>212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29176</cp:revision>
  <cp:lastPrinted>2023-10-23T18:16:09Z</cp:lastPrinted>
  <dcterms:created xsi:type="dcterms:W3CDTF">2014-09-08T13:21:12Z</dcterms:created>
  <dcterms:modified xsi:type="dcterms:W3CDTF">2023-10-30T14:08:48Z</dcterms:modified>
</cp:coreProperties>
</file>